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C3F8-7E03-468B-9CD0-C5E4C03F7239}" type="datetimeFigureOut">
              <a:rPr lang="en-US" smtClean="0"/>
              <a:pPr/>
              <a:t>10/28/2009</a:t>
            </a:fld>
            <a:endParaRPr lang="en-AU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9D0A-EC1D-4685-8E35-140C2F965853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C3F8-7E03-468B-9CD0-C5E4C03F7239}" type="datetimeFigureOut">
              <a:rPr lang="en-US" smtClean="0"/>
              <a:pPr/>
              <a:t>10/28/2009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9D0A-EC1D-4685-8E35-140C2F965853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C3F8-7E03-468B-9CD0-C5E4C03F7239}" type="datetimeFigureOut">
              <a:rPr lang="en-US" smtClean="0"/>
              <a:pPr/>
              <a:t>10/28/2009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9D0A-EC1D-4685-8E35-140C2F965853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C3F8-7E03-468B-9CD0-C5E4C03F7239}" type="datetimeFigureOut">
              <a:rPr lang="en-US" smtClean="0"/>
              <a:pPr/>
              <a:t>10/28/2009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9D0A-EC1D-4685-8E35-140C2F965853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C3F8-7E03-468B-9CD0-C5E4C03F7239}" type="datetimeFigureOut">
              <a:rPr lang="en-US" smtClean="0"/>
              <a:pPr/>
              <a:t>10/28/2009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9D0A-EC1D-4685-8E35-140C2F965853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C3F8-7E03-468B-9CD0-C5E4C03F7239}" type="datetimeFigureOut">
              <a:rPr lang="en-US" smtClean="0"/>
              <a:pPr/>
              <a:t>10/28/2009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9D0A-EC1D-4685-8E35-140C2F965853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C3F8-7E03-468B-9CD0-C5E4C03F7239}" type="datetimeFigureOut">
              <a:rPr lang="en-US" smtClean="0"/>
              <a:pPr/>
              <a:t>10/28/2009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9D0A-EC1D-4685-8E35-140C2F965853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C3F8-7E03-468B-9CD0-C5E4C03F7239}" type="datetimeFigureOut">
              <a:rPr lang="en-US" smtClean="0"/>
              <a:pPr/>
              <a:t>10/28/2009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9D0A-EC1D-4685-8E35-140C2F965853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C3F8-7E03-468B-9CD0-C5E4C03F7239}" type="datetimeFigureOut">
              <a:rPr lang="en-US" smtClean="0"/>
              <a:pPr/>
              <a:t>10/28/2009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9D0A-EC1D-4685-8E35-140C2F965853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C3F8-7E03-468B-9CD0-C5E4C03F7239}" type="datetimeFigureOut">
              <a:rPr lang="en-US" smtClean="0"/>
              <a:pPr/>
              <a:t>10/28/2009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9D0A-EC1D-4685-8E35-140C2F965853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C3F8-7E03-468B-9CD0-C5E4C03F7239}" type="datetimeFigureOut">
              <a:rPr lang="en-US" smtClean="0"/>
              <a:pPr/>
              <a:t>10/28/2009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74D9D0A-EC1D-4685-8E35-140C2F965853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69C3F8-7E03-468B-9CD0-C5E4C03F7239}" type="datetimeFigureOut">
              <a:rPr lang="en-US" smtClean="0"/>
              <a:pPr/>
              <a:t>10/28/2009</a:t>
            </a:fld>
            <a:endParaRPr lang="en-AU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74D9D0A-EC1D-4685-8E35-140C2F965853}" type="slidenum">
              <a:rPr lang="en-AU" smtClean="0"/>
              <a:pPr/>
              <a:t>‹#›</a:t>
            </a:fld>
            <a:endParaRPr lang="en-AU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B0F0"/>
                </a:solidFill>
              </a:rPr>
              <a:t>Glossary</a:t>
            </a:r>
            <a:r>
              <a:rPr lang="en-AU" dirty="0" smtClean="0"/>
              <a:t> </a:t>
            </a:r>
            <a:r>
              <a:rPr lang="en-A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for</a:t>
            </a:r>
            <a:r>
              <a:rPr lang="en-AU" dirty="0" smtClean="0"/>
              <a:t> </a:t>
            </a:r>
            <a:r>
              <a:rPr lang="en-AU" dirty="0" smtClean="0">
                <a:solidFill>
                  <a:schemeClr val="accent1">
                    <a:lumMod val="75000"/>
                  </a:schemeClr>
                </a:solidFill>
              </a:rPr>
              <a:t>Parliament</a:t>
            </a:r>
            <a:endParaRPr lang="en-A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dirty="0" smtClean="0"/>
              <a:t>                              </a:t>
            </a:r>
            <a:r>
              <a:rPr lang="en-AU" dirty="0" smtClean="0">
                <a:solidFill>
                  <a:schemeClr val="accent1">
                    <a:lumMod val="75000"/>
                  </a:schemeClr>
                </a:solidFill>
              </a:rPr>
              <a:t>By </a:t>
            </a:r>
            <a:r>
              <a:rPr lang="en-AU" dirty="0" smtClean="0">
                <a:solidFill>
                  <a:schemeClr val="accent1">
                    <a:lumMod val="75000"/>
                  </a:schemeClr>
                </a:solidFill>
              </a:rPr>
              <a:t>C</a:t>
            </a:r>
            <a:r>
              <a:rPr lang="en-AU" dirty="0" smtClean="0">
                <a:solidFill>
                  <a:schemeClr val="accent1">
                    <a:lumMod val="75000"/>
                  </a:schemeClr>
                </a:solidFill>
              </a:rPr>
              <a:t>aitlin Marrow!!!</a:t>
            </a:r>
            <a:endParaRPr lang="en-A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gr56\AppData\Local\Microsoft\Windows\Temporary Internet Files\Content.IE5\12FXDKHR\MCj0437783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1643050"/>
            <a:ext cx="1882775" cy="1785950"/>
          </a:xfrm>
          <a:prstGeom prst="rect">
            <a:avLst/>
          </a:prstGeom>
          <a:noFill/>
        </p:spPr>
      </p:pic>
      <p:pic>
        <p:nvPicPr>
          <p:cNvPr id="1027" name="Picture 3" descr="C:\Users\gr56\AppData\Local\Microsoft\Windows\Temporary Internet Files\Content.IE5\6H6L2KPP\MPj0384874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714488"/>
            <a:ext cx="2057392" cy="1973137"/>
          </a:xfrm>
          <a:prstGeom prst="rect">
            <a:avLst/>
          </a:prstGeom>
          <a:noFill/>
        </p:spPr>
      </p:pic>
      <p:pic>
        <p:nvPicPr>
          <p:cNvPr id="1028" name="Picture 4" descr="C:\Users\gr56\AppData\Local\Microsoft\Windows\Temporary Internet Files\Content.IE5\XEKRLE79\MCj0301366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72396" y="4643446"/>
            <a:ext cx="1214446" cy="1973505"/>
          </a:xfrm>
          <a:prstGeom prst="rect">
            <a:avLst/>
          </a:prstGeom>
          <a:noFill/>
        </p:spPr>
      </p:pic>
      <p:pic>
        <p:nvPicPr>
          <p:cNvPr id="1029" name="Picture 5" descr="C:\Users\gr56\AppData\Local\Microsoft\Windows\Temporary Internet Files\Content.IE5\6H6L2KPP\MCj0301320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4929198"/>
            <a:ext cx="1928826" cy="1599400"/>
          </a:xfrm>
          <a:prstGeom prst="rect">
            <a:avLst/>
          </a:prstGeom>
          <a:noFill/>
        </p:spPr>
      </p:pic>
      <p:pic>
        <p:nvPicPr>
          <p:cNvPr id="1030" name="Picture 6" descr="C:\Users\gr56\AppData\Local\Microsoft\Windows\Temporary Internet Files\Content.IE5\XEKRLE79\MCj0301384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29058" y="4857760"/>
            <a:ext cx="1959789" cy="15417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end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AU" sz="4400" dirty="0" smtClean="0"/>
              <a:t>Bye for now</a:t>
            </a:r>
          </a:p>
          <a:p>
            <a:pPr algn="ctr">
              <a:buNone/>
            </a:pPr>
            <a:endParaRPr lang="en-AU" sz="4400" dirty="0"/>
          </a:p>
          <a:p>
            <a:pPr algn="ctr">
              <a:buNone/>
            </a:pPr>
            <a:endParaRPr lang="en-AU" sz="4400" dirty="0" smtClean="0"/>
          </a:p>
        </p:txBody>
      </p:sp>
      <p:pic>
        <p:nvPicPr>
          <p:cNvPr id="8194" name="Picture 2" descr="C:\Users\gr56\AppData\Local\Microsoft\Windows\Temporary Internet Files\Content.IE5\F15RQDHZ\MCj0441922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3000372"/>
            <a:ext cx="2460625" cy="2106621"/>
          </a:xfrm>
          <a:prstGeom prst="rect">
            <a:avLst/>
          </a:prstGeom>
          <a:noFill/>
        </p:spPr>
      </p:pic>
      <p:pic>
        <p:nvPicPr>
          <p:cNvPr id="8195" name="Picture 3" descr="C:\Users\gr56\AppData\Local\Microsoft\Windows\Temporary Internet Files\Content.IE5\F15RQDHZ\MCj0441922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3357562"/>
            <a:ext cx="2460625" cy="1784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52" y="357166"/>
            <a:ext cx="6400800" cy="5324500"/>
          </a:xfrm>
        </p:spPr>
        <p:txBody>
          <a:bodyPr/>
          <a:lstStyle/>
          <a:p>
            <a:pPr algn="ctr"/>
            <a:r>
              <a:rPr lang="en-AU" dirty="0" smtClean="0">
                <a:solidFill>
                  <a:schemeClr val="tx1"/>
                </a:solidFill>
                <a:hlinkClick r:id="rId2" action="ppaction://hlinksldjump"/>
              </a:rPr>
              <a:t>Law</a:t>
            </a:r>
            <a:endParaRPr lang="en-AU" dirty="0">
              <a:solidFill>
                <a:schemeClr val="tx1"/>
              </a:solidFill>
            </a:endParaRPr>
          </a:p>
          <a:p>
            <a:pPr algn="ctr"/>
            <a:r>
              <a:rPr lang="en-AU" dirty="0" smtClean="0">
                <a:solidFill>
                  <a:schemeClr val="tx1"/>
                </a:solidFill>
                <a:hlinkClick r:id="rId3" action="ppaction://hlinksldjump"/>
              </a:rPr>
              <a:t>Bill</a:t>
            </a:r>
            <a:endParaRPr lang="en-AU" dirty="0" smtClean="0">
              <a:solidFill>
                <a:schemeClr val="tx1"/>
              </a:solidFill>
            </a:endParaRPr>
          </a:p>
          <a:p>
            <a:pPr algn="ctr"/>
            <a:r>
              <a:rPr lang="en-AU" dirty="0" smtClean="0">
                <a:solidFill>
                  <a:schemeClr val="tx1"/>
                </a:solidFill>
                <a:hlinkClick r:id="rId4" action="ppaction://hlinksldjump"/>
              </a:rPr>
              <a:t>Vote</a:t>
            </a:r>
            <a:endParaRPr lang="en-AU" dirty="0" smtClean="0">
              <a:solidFill>
                <a:schemeClr val="tx1"/>
              </a:solidFill>
            </a:endParaRPr>
          </a:p>
          <a:p>
            <a:pPr algn="ctr"/>
            <a:r>
              <a:rPr lang="en-AU" dirty="0" smtClean="0">
                <a:solidFill>
                  <a:schemeClr val="tx1"/>
                </a:solidFill>
                <a:hlinkClick r:id="rId5" action="ppaction://hlinksldjump"/>
              </a:rPr>
              <a:t>Election </a:t>
            </a:r>
            <a:endParaRPr lang="en-AU" dirty="0" smtClean="0">
              <a:solidFill>
                <a:schemeClr val="tx1"/>
              </a:solidFill>
            </a:endParaRPr>
          </a:p>
          <a:p>
            <a:pPr algn="ctr"/>
            <a:r>
              <a:rPr lang="en-AU" dirty="0" smtClean="0">
                <a:solidFill>
                  <a:schemeClr val="tx1"/>
                </a:solidFill>
                <a:hlinkClick r:id="rId6" action="ppaction://hlinksldjump"/>
              </a:rPr>
              <a:t>Candidate</a:t>
            </a:r>
            <a:endParaRPr lang="en-AU" dirty="0" smtClean="0">
              <a:solidFill>
                <a:schemeClr val="tx1"/>
              </a:solidFill>
            </a:endParaRPr>
          </a:p>
          <a:p>
            <a:pPr algn="ctr"/>
            <a:r>
              <a:rPr lang="en-AU" dirty="0" smtClean="0">
                <a:solidFill>
                  <a:schemeClr val="tx1"/>
                </a:solidFill>
                <a:hlinkClick r:id="rId7" action="ppaction://hlinksldjump"/>
              </a:rPr>
              <a:t>Federal</a:t>
            </a:r>
            <a:endParaRPr lang="en-AU" dirty="0" smtClean="0">
              <a:solidFill>
                <a:schemeClr val="tx1"/>
              </a:solidFill>
            </a:endParaRPr>
          </a:p>
          <a:p>
            <a:pPr algn="ctr"/>
            <a:r>
              <a:rPr lang="en-AU" dirty="0" smtClean="0">
                <a:solidFill>
                  <a:schemeClr val="tx1"/>
                </a:solidFill>
                <a:hlinkClick r:id="rId8" action="ppaction://hlinksldjump"/>
              </a:rPr>
              <a:t>By-law</a:t>
            </a:r>
            <a:endParaRPr lang="en-AU" dirty="0" smtClean="0">
              <a:solidFill>
                <a:schemeClr val="tx1"/>
              </a:solidFill>
            </a:endParaRPr>
          </a:p>
          <a:p>
            <a:endParaRPr lang="en-AU" dirty="0" smtClean="0">
              <a:solidFill>
                <a:schemeClr val="tx1"/>
              </a:solidFill>
            </a:endParaRPr>
          </a:p>
          <a:p>
            <a:endParaRPr lang="en-A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L</a:t>
            </a:r>
            <a:r>
              <a:rPr lang="en-AU" dirty="0" smtClean="0"/>
              <a:t>aw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AU" dirty="0" smtClean="0"/>
              <a:t>A law is something like a rule but if you brake a law you get a more worse punishment but if you brake a rule it is not as bad.</a:t>
            </a:r>
          </a:p>
          <a:p>
            <a:pPr>
              <a:buNone/>
            </a:pPr>
            <a:endParaRPr lang="en-AU" dirty="0"/>
          </a:p>
          <a:p>
            <a:pPr>
              <a:buNone/>
            </a:pPr>
            <a:r>
              <a:rPr lang="en-AU" dirty="0" smtClean="0"/>
              <a:t>                                     </a:t>
            </a:r>
          </a:p>
          <a:p>
            <a:pPr>
              <a:buNone/>
            </a:pPr>
            <a:endParaRPr lang="en-AU" dirty="0"/>
          </a:p>
          <a:p>
            <a:pPr>
              <a:buNone/>
            </a:pPr>
            <a:endParaRPr lang="en-AU" dirty="0" smtClean="0"/>
          </a:p>
          <a:p>
            <a:pPr algn="ctr">
              <a:buNone/>
            </a:pPr>
            <a:r>
              <a:rPr lang="en-AU" sz="2000" dirty="0" smtClean="0">
                <a:hlinkClick r:id="rId2" action="ppaction://hlinksldjump"/>
              </a:rPr>
              <a:t>Back to home page</a:t>
            </a:r>
            <a:endParaRPr lang="en-AU" sz="2000" dirty="0"/>
          </a:p>
        </p:txBody>
      </p:sp>
      <p:pic>
        <p:nvPicPr>
          <p:cNvPr id="1031" name="Picture 7" descr="C:\Users\gr56\AppData\Local\Microsoft\Windows\Temporary Internet Files\Content.IE5\9ZQQ421U\MCj0319516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3357561"/>
            <a:ext cx="2428892" cy="19656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Bill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AU" dirty="0" smtClean="0"/>
              <a:t>A bill is bringing in a new law to the country, state or town.</a:t>
            </a:r>
          </a:p>
          <a:p>
            <a:pPr>
              <a:buNone/>
            </a:pPr>
            <a:endParaRPr lang="en-AU" dirty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/>
          </a:p>
          <a:p>
            <a:pPr algn="ctr">
              <a:buNone/>
            </a:pPr>
            <a:r>
              <a:rPr lang="en-AU" sz="2000" dirty="0" smtClean="0">
                <a:hlinkClick r:id="rId2" action="ppaction://hlinksldjump"/>
              </a:rPr>
              <a:t>Back to home page</a:t>
            </a:r>
            <a:endParaRPr lang="en-AU" sz="2000" dirty="0"/>
          </a:p>
        </p:txBody>
      </p:sp>
      <p:pic>
        <p:nvPicPr>
          <p:cNvPr id="2051" name="Picture 3" descr="C:\Users\gr56\AppData\Local\Microsoft\Windows\Temporary Internet Files\Content.IE5\WU09AVC2\MPj0442284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2786058"/>
            <a:ext cx="2468913" cy="1643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Vote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AU" dirty="0" smtClean="0"/>
              <a:t>Is a formal expression of choice and decision.</a:t>
            </a:r>
          </a:p>
          <a:p>
            <a:pPr>
              <a:buNone/>
            </a:pPr>
            <a:endParaRPr lang="en-AU" dirty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/>
          </a:p>
          <a:p>
            <a:pPr>
              <a:buNone/>
            </a:pPr>
            <a:endParaRPr lang="en-AU" dirty="0" smtClean="0"/>
          </a:p>
          <a:p>
            <a:pPr algn="ctr">
              <a:buNone/>
            </a:pPr>
            <a:r>
              <a:rPr lang="en-AU" sz="2000" dirty="0" smtClean="0">
                <a:hlinkClick r:id="rId2" action="ppaction://hlinksldjump"/>
              </a:rPr>
              <a:t>Back to home page</a:t>
            </a:r>
            <a:endParaRPr lang="en-AU" sz="2000" dirty="0"/>
          </a:p>
        </p:txBody>
      </p:sp>
      <p:pic>
        <p:nvPicPr>
          <p:cNvPr id="3074" name="Picture 2" descr="C:\Users\gr56\AppData\Local\Microsoft\Windows\Temporary Internet Files\Content.IE5\F15RQDHZ\MCBD07123_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92" y="2928934"/>
            <a:ext cx="1807769" cy="15782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E</a:t>
            </a:r>
            <a:r>
              <a:rPr lang="en-AU" dirty="0" smtClean="0"/>
              <a:t>lection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AU" dirty="0" smtClean="0"/>
              <a:t>When a person or government is chosen by voting.</a:t>
            </a:r>
          </a:p>
          <a:p>
            <a:pPr>
              <a:buNone/>
            </a:pPr>
            <a:endParaRPr lang="en-AU" dirty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/>
          </a:p>
          <a:p>
            <a:pPr algn="ctr">
              <a:buNone/>
            </a:pPr>
            <a:r>
              <a:rPr lang="en-AU" sz="2000" dirty="0" smtClean="0">
                <a:hlinkClick r:id="rId2" action="ppaction://hlinksldjump"/>
              </a:rPr>
              <a:t>Back to home page</a:t>
            </a:r>
            <a:endParaRPr lang="en-AU" sz="2000" dirty="0"/>
          </a:p>
        </p:txBody>
      </p:sp>
      <p:pic>
        <p:nvPicPr>
          <p:cNvPr id="4098" name="Picture 2" descr="C:\Users\gr56\AppData\Local\Microsoft\Windows\Temporary Internet Files\Content.IE5\SP3HFT6G\MCj0301306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206" y="2571744"/>
            <a:ext cx="1038758" cy="2071702"/>
          </a:xfrm>
          <a:prstGeom prst="rect">
            <a:avLst/>
          </a:prstGeom>
          <a:noFill/>
        </p:spPr>
      </p:pic>
      <p:pic>
        <p:nvPicPr>
          <p:cNvPr id="4099" name="Picture 3" descr="C:\Users\gr56\AppData\Local\Microsoft\Windows\Temporary Internet Files\Content.IE5\9ZQQ421U\MCj0301384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2571744"/>
            <a:ext cx="1816913" cy="185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Candidate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AU" dirty="0" smtClean="0"/>
              <a:t>a candidate is some-one goes up for election.</a:t>
            </a:r>
          </a:p>
          <a:p>
            <a:pPr>
              <a:buNone/>
            </a:pPr>
            <a:endParaRPr lang="en-AU" dirty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/>
          </a:p>
          <a:p>
            <a:pPr>
              <a:buNone/>
            </a:pPr>
            <a:endParaRPr lang="en-AU" dirty="0" smtClean="0"/>
          </a:p>
          <a:p>
            <a:pPr algn="ctr">
              <a:buNone/>
            </a:pPr>
            <a:r>
              <a:rPr lang="en-AU" sz="2000" dirty="0" smtClean="0">
                <a:hlinkClick r:id="rId2" action="ppaction://hlinksldjump"/>
              </a:rPr>
              <a:t>Back to home page</a:t>
            </a:r>
            <a:endParaRPr lang="en-AU" sz="2000" dirty="0"/>
          </a:p>
        </p:txBody>
      </p:sp>
      <p:pic>
        <p:nvPicPr>
          <p:cNvPr id="5122" name="Picture 2" descr="C:\Users\gr56\AppData\Local\Microsoft\Windows\Temporary Internet Files\Content.IE5\SP3HFT6G\MCj0301318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2928934"/>
            <a:ext cx="1811426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Federal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AU" dirty="0" smtClean="0"/>
              <a:t>Federal is having something to do with </a:t>
            </a:r>
            <a:r>
              <a:rPr lang="en-AU" dirty="0"/>
              <a:t>A</a:t>
            </a:r>
            <a:r>
              <a:rPr lang="en-AU" dirty="0" smtClean="0"/>
              <a:t>ustralian government.</a:t>
            </a:r>
          </a:p>
          <a:p>
            <a:pPr>
              <a:buNone/>
            </a:pPr>
            <a:endParaRPr lang="en-AU" dirty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/>
          </a:p>
          <a:p>
            <a:pPr algn="ctr">
              <a:buNone/>
            </a:pPr>
            <a:r>
              <a:rPr lang="en-AU" sz="2000" dirty="0" smtClean="0">
                <a:hlinkClick r:id="rId2" action="ppaction://hlinksldjump"/>
              </a:rPr>
              <a:t>Back to home page</a:t>
            </a:r>
            <a:endParaRPr lang="en-AU" sz="2000" dirty="0"/>
          </a:p>
        </p:txBody>
      </p:sp>
      <p:pic>
        <p:nvPicPr>
          <p:cNvPr id="6146" name="Picture 2" descr="C:\Users\gr56\AppData\Local\Microsoft\Windows\Temporary Internet Files\Content.IE5\WU09AVC2\MCj0424174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2643182"/>
            <a:ext cx="1214446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By-law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A local government rule or regulation.</a:t>
            </a:r>
          </a:p>
          <a:p>
            <a:pPr>
              <a:buNone/>
            </a:pPr>
            <a:endParaRPr lang="en-AU" dirty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 smtClean="0"/>
          </a:p>
          <a:p>
            <a:pPr algn="ctr">
              <a:buNone/>
            </a:pPr>
            <a:r>
              <a:rPr lang="en-AU" sz="2000" dirty="0" smtClean="0">
                <a:hlinkClick r:id="rId2" action="ppaction://hlinksldjump"/>
              </a:rPr>
              <a:t>Go to last page</a:t>
            </a:r>
            <a:endParaRPr lang="en-AU" sz="2000" dirty="0"/>
          </a:p>
        </p:txBody>
      </p:sp>
      <p:pic>
        <p:nvPicPr>
          <p:cNvPr id="7170" name="Picture 2" descr="C:\Users\gr56\AppData\Local\Microsoft\Windows\Temporary Internet Files\Content.IE5\SP3HFT6G\MCj0286931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2857496"/>
            <a:ext cx="2284491" cy="21456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65</TotalTime>
  <Words>148</Words>
  <Application>Microsoft Office PowerPoint</Application>
  <PresentationFormat>On-screen Show (4:3)</PresentationFormat>
  <Paragraphs>71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Glossary for Parliament</vt:lpstr>
      <vt:lpstr>Slide 2</vt:lpstr>
      <vt:lpstr>Law</vt:lpstr>
      <vt:lpstr>Bill</vt:lpstr>
      <vt:lpstr>Vote </vt:lpstr>
      <vt:lpstr>Election</vt:lpstr>
      <vt:lpstr>Candidate</vt:lpstr>
      <vt:lpstr>Federal</vt:lpstr>
      <vt:lpstr>By-law</vt:lpstr>
      <vt:lpstr>The end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Gr56</dc:creator>
  <cp:lastModifiedBy>Gr56</cp:lastModifiedBy>
  <cp:revision>10</cp:revision>
  <dcterms:created xsi:type="dcterms:W3CDTF">2009-10-22T22:25:28Z</dcterms:created>
  <dcterms:modified xsi:type="dcterms:W3CDTF">2009-10-27T23:18:54Z</dcterms:modified>
</cp:coreProperties>
</file>